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8" r:id="rId3"/>
    <p:sldId id="308" r:id="rId4"/>
    <p:sldId id="309" r:id="rId5"/>
    <p:sldId id="310" r:id="rId6"/>
    <p:sldId id="313" r:id="rId7"/>
    <p:sldId id="314" r:id="rId8"/>
    <p:sldId id="329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3" r:id="rId17"/>
    <p:sldId id="322" r:id="rId18"/>
    <p:sldId id="324" r:id="rId19"/>
    <p:sldId id="325" r:id="rId20"/>
    <p:sldId id="326" r:id="rId21"/>
    <p:sldId id="327" r:id="rId22"/>
    <p:sldId id="328" r:id="rId23"/>
  </p:sldIdLst>
  <p:sldSz cx="9144000" cy="6858000" type="screen4x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Hicks" initials="JH" lastIdx="1" clrIdx="0">
    <p:extLst>
      <p:ext uri="{19B8F6BF-5375-455C-9EA6-DF929625EA0E}">
        <p15:presenceInfo xmlns:p15="http://schemas.microsoft.com/office/powerpoint/2012/main" userId="56833764bea35b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0859CA9-C80F-6C3B-8499-575217C09E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5199A-A72E-C30B-254D-35734045E2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6/18/2023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3CF169-6B86-A9AF-B089-C7FBFC6639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James Hicks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A31237-8706-2E61-E4D7-B8B42EEA8E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2EA67037-2C6F-4EE3-96E6-AF4302EBE5C4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59002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/>
              <a:t>6/18/2023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1" tIns="49526" rIns="99051" bIns="495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51" tIns="49526" rIns="99051" bIns="495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/>
              <a:t>James Hicks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642FDB2D-779E-46E5-8E9A-BCCD3FA4C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5884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F64B8-7DC0-676C-83BF-6BFAE6EF407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1D199D-2919-14CB-E8DF-CE966AA7F5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3829413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A4EDC-CC8C-F1E5-CA01-3B9C98258E4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9972E-DD24-4612-B2DE-6EB065ED08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1142287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D96DA-CC88-1D6B-D562-37BA10C3B6B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1F045-E4C1-641D-9BC2-78FB4198170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3128084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E0C31-1F35-9DFF-4BC9-FD9B6B5D705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F3C8B-F7CD-EE27-A13B-FD66E389890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1651283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3F406-B4F7-823D-1029-C17423E3C59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85A34-2D59-E120-4D7F-012CB409D2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312308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50647-D5CE-06E6-7689-DB33275CD6E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11CE5-DD00-DD7E-6E30-6B5897DF6D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2753118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454C8-128F-6ADE-4158-A80C1C1FAA6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4BD11-15C0-D409-B147-761642F196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3822105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6B56B-54EF-23E8-8088-DA98039A28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9DA7D-4E0B-DBC5-7515-A8A91444201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1725373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E143C-A41B-B1A1-96C8-87D5B568DAD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1EE2E-8710-FE34-3F24-3D0DF94443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3039179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FDB2D-779E-46E5-8E9A-BCCD3FA4C344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BAE55-4111-D76C-156A-DC5E5367BFB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6/18/2023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0B148-4EC4-4E45-1380-7682C49F6C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James Hicks</a:t>
            </a:r>
          </a:p>
        </p:txBody>
      </p:sp>
    </p:spTree>
    <p:extLst>
      <p:ext uri="{BB962C8B-B14F-4D97-AF65-F5344CB8AC3E}">
        <p14:creationId xmlns:p14="http://schemas.microsoft.com/office/powerpoint/2010/main" val="78441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2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7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980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7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97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26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74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6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1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1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4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9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5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3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0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7C8FA1F-7A76-4797-85A0-DBC632F93B2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454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AA4C-774E-F8FF-FBAA-180DB5F25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020" y="2286333"/>
            <a:ext cx="7080026" cy="1015663"/>
          </a:xfrm>
        </p:spPr>
        <p:txBody>
          <a:bodyPr>
            <a:spAutoFit/>
          </a:bodyPr>
          <a:lstStyle/>
          <a:p>
            <a:r>
              <a:rPr lang="en-US" sz="6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the Gospel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1BA441-243D-2639-9DBA-5649EE965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584775"/>
          </a:xfrm>
        </p:spPr>
        <p:txBody>
          <a:bodyPr>
            <a:sp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 16:15-16</a:t>
            </a:r>
          </a:p>
        </p:txBody>
      </p:sp>
    </p:spTree>
    <p:extLst>
      <p:ext uri="{BB962C8B-B14F-4D97-AF65-F5344CB8AC3E}">
        <p14:creationId xmlns:p14="http://schemas.microsoft.com/office/powerpoint/2010/main" val="195541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645" y="1732450"/>
            <a:ext cx="8408710" cy="4533549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Jesus?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preach His claim to be God</a:t>
            </a:r>
          </a:p>
          <a:p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Exodus 3:14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God said unto Moses, </a:t>
            </a:r>
            <a:r>
              <a:rPr lang="en-US" sz="3600" b="1" i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AM THAT I AM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and he said, thus shalt thou say unto the children of Israel, </a:t>
            </a:r>
            <a:r>
              <a:rPr lang="en-US" sz="3600" b="1" i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AM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hath sent me to you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 CLAIMED TO BE GOD!!!</a:t>
            </a:r>
          </a:p>
        </p:txBody>
      </p:sp>
    </p:spTree>
    <p:extLst>
      <p:ext uri="{BB962C8B-B14F-4D97-AF65-F5344CB8AC3E}">
        <p14:creationId xmlns:p14="http://schemas.microsoft.com/office/powerpoint/2010/main" val="228594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499" y="1732450"/>
            <a:ext cx="8342722" cy="5078313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Jesus?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preach the proofs He offered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John 20:30-31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Many other signs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therefore did Jesus in the presence of the disciples, which are not written in this book: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but these are written, that ye may believe that Jesus is the Christ, the Son of God; and that believing ye may have life in his name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19714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56" y="1732450"/>
            <a:ext cx="8550112" cy="3237809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Jesus?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preach His rejection by men (John 8:33, 39, 41, 48, 52-53, 57, 59)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Rejection was a normal part of life for Jesus!</a:t>
            </a:r>
          </a:p>
        </p:txBody>
      </p:sp>
    </p:spTree>
    <p:extLst>
      <p:ext uri="{BB962C8B-B14F-4D97-AF65-F5344CB8AC3E}">
        <p14:creationId xmlns:p14="http://schemas.microsoft.com/office/powerpoint/2010/main" val="297311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79" y="1732450"/>
            <a:ext cx="8239027" cy="5016758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Jesus?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preach the evidence of His resurrection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Corinthians 15:5-8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that he appeared </a:t>
            </a:r>
            <a:r>
              <a:rPr lang="en-US" sz="32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Cephas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then to </a:t>
            </a:r>
            <a:r>
              <a:rPr lang="en-US" sz="32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twelve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then he appeared to above </a:t>
            </a:r>
            <a:r>
              <a:rPr lang="en-US" sz="32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five hundred brethren at once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of whom the greater part remain until now, but some are fallen asleep; then he appeared </a:t>
            </a:r>
            <a:r>
              <a:rPr lang="en-US" sz="32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James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then to </a:t>
            </a:r>
            <a:r>
              <a:rPr lang="en-US" sz="32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all the apostles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and last of all, as to the [child] untimely born, </a:t>
            </a:r>
            <a:r>
              <a:rPr lang="en-US" sz="32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 appeared to me also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23009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78" y="1732450"/>
            <a:ext cx="8521831" cy="4524315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Jesus?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preach the evidence of His resurrection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Romans 1:4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who was declared [to be] the Son of God with power, according to the spirit of holiness,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by the resurrection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from the dead; [even] Jesus Christ our Lord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 is who He claimed to be!</a:t>
            </a:r>
          </a:p>
        </p:txBody>
      </p:sp>
    </p:spTree>
    <p:extLst>
      <p:ext uri="{BB962C8B-B14F-4D97-AF65-F5344CB8AC3E}">
        <p14:creationId xmlns:p14="http://schemas.microsoft.com/office/powerpoint/2010/main" val="229046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926" y="1732450"/>
            <a:ext cx="8305014" cy="3237809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Jesus?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to preach the whole council of God </a:t>
            </a:r>
          </a:p>
          <a:p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Acts 20:27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I shrank not from declaring unto you the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whole council of God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15042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353" y="1732450"/>
            <a:ext cx="8201319" cy="5078313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Jesus?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to preach ALL that the Apostles received and taught by revelation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Ephesians 3:3-4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that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by revelation was made known unto me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the mystery, as I wrote before in few words, whereby, when ye read, ye can perceive my understanding in the mystery of Christ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4052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925" y="1732450"/>
            <a:ext cx="8333295" cy="4899803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Jesus?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to preach ALL that the Apostles received and taught by revelation</a:t>
            </a:r>
          </a:p>
          <a:p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Corinthians 14:37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If any man thinketh himself to be a prophet, or spiritual, let him take knowledge of the things which I write unto you, that they are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commandments of God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31746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352" y="1713596"/>
            <a:ext cx="8267307" cy="4647426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 there more than one gospel?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No, there is only one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Galatians 1:8-9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But though we, or an angel from heaven, should preach unto you </a:t>
            </a:r>
            <a:r>
              <a:rPr lang="en-US" sz="32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any gospel other than that which we preached unto you, let him be anathema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As we have said before, so say I now again, if any man preacheth unto you </a:t>
            </a:r>
            <a:r>
              <a:rPr lang="en-US" sz="32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any gospel 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other than that which ye received, let him be anathema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29129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1732450"/>
            <a:ext cx="8248454" cy="4899803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 there more than one gospel?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No, there is only one</a:t>
            </a:r>
          </a:p>
          <a:p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Ephesians 4:4-6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[There is]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 body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 Spirit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even as also ye were called in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 hope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of your calling;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 Lord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 faith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 baptism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 God and Father of all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who is over all, and through all, and in all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27702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89" y="1732450"/>
            <a:ext cx="8710367" cy="4524315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the Gospel? (Mark 16:15-16)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the good news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euaggelion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(yoo-ang-</a:t>
            </a:r>
            <a:r>
              <a:rPr lang="en-US" sz="3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ghel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'-</a:t>
            </a:r>
            <a:r>
              <a:rPr lang="en-US" sz="3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ee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-on); from the same as NT:2097; a good message, i.e. the gospel – Strong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is this good news?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Sin is bad news 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(Romans 3:23)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all have sinned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fall short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of the glory of God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6802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Responding to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071" y="1732450"/>
            <a:ext cx="8361575" cy="4345805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is man called?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Man is called through the pages of the New Testament</a:t>
            </a:r>
          </a:p>
          <a:p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 Thessalonians 2:14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whereunto he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called you through our gospel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to the obtaining of the glory of our Lord Jesus Christ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28421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Responding to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499" y="1732450"/>
            <a:ext cx="8305014" cy="3791807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one respond to it?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 responds to it by obeying its message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Hebrews 5:9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having been made perfect, he became unto all them that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obey him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the author of eternal salvation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98672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Gospel Plan of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3" y="1732450"/>
            <a:ext cx="8210747" cy="4355038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one respond to it?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Hear 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(Romans 10:17)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Believe 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(John 3:16)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Repent 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(Luke 13:3; Acts 2:38)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Confess 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(Romans 10:9-10)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 Baptized 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(Acts 2:38; Mark 16:15-16)</a:t>
            </a:r>
          </a:p>
        </p:txBody>
      </p:sp>
    </p:spTree>
    <p:extLst>
      <p:ext uri="{BB962C8B-B14F-4D97-AF65-F5344CB8AC3E}">
        <p14:creationId xmlns:p14="http://schemas.microsoft.com/office/powerpoint/2010/main" val="42107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Bad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51" y="1732450"/>
            <a:ext cx="8597245" cy="3970318"/>
          </a:xfrm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the great separator 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(Isaiah 59:1-2)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Behold, Jehovah’s hand is not shortened, that it cannot save; neither his ear heavy, that it cannot hear: but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your iniquities have separated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between you and your God, and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your sins have hid his face from you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so that he will not hear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8853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Bad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219" y="1732450"/>
            <a:ext cx="8389855" cy="2862322"/>
          </a:xfrm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Because of it, we are lost and have become its bondservant 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(John 8:34)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Jesus answered them, Verily, verily, I say unto you, everyone that committeth sin is the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bondservant of sin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37621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Good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31" y="1732450"/>
            <a:ext cx="8502977" cy="2862322"/>
          </a:xfrm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gospel is good news because God provided a way of escape 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(Romans 6:23)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the wages of sin is death; but the free gift of God is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eternal life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Christ Jesus our Lord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6677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925" y="1619326"/>
            <a:ext cx="8333295" cy="5216813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the gospel?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to preach the death, burial, and resurrection of Christ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Corinthians 15:1-4</a:t>
            </a:r>
            <a:r>
              <a:rPr lang="en-US" sz="2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“Now I make known unto you brethren, </a:t>
            </a:r>
            <a:r>
              <a:rPr lang="en-US" sz="27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which I preached unto you, which also ye received, wherein also ye stand, by which also ye are saved, if ye hold fast the word which I preached unto you, except ye believed in vain. For I delivered unto you first of all that which also I received: that </a:t>
            </a:r>
            <a:r>
              <a:rPr lang="en-US" sz="27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Christ died for our sins</a:t>
            </a:r>
            <a:r>
              <a:rPr lang="en-US" sz="2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according to the scriptures; and that </a:t>
            </a:r>
            <a:r>
              <a:rPr lang="en-US" sz="27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 was buried</a:t>
            </a:r>
            <a:r>
              <a:rPr lang="en-US" sz="2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and that </a:t>
            </a:r>
            <a:r>
              <a:rPr lang="en-US" sz="27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 hath been raised</a:t>
            </a:r>
            <a:r>
              <a:rPr lang="en-US" sz="2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on the third day according to the scriptures.”</a:t>
            </a:r>
            <a:endParaRPr lang="en-US" sz="27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925" y="1732450"/>
            <a:ext cx="8333295" cy="4533549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the gospel?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to preach Jesus as the Christ </a:t>
            </a:r>
          </a:p>
          <a:p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Acts 8:35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Philip opened his mouth, and beginning from this scripture, 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preached unto him Jesus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Therefore, to preach the gospel is to preach Jesus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F31B27B-BCC2-8A8B-D0D7-0CF3FAF3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the Gospel</a:t>
            </a:r>
          </a:p>
        </p:txBody>
      </p:sp>
    </p:spTree>
    <p:extLst>
      <p:ext uri="{BB962C8B-B14F-4D97-AF65-F5344CB8AC3E}">
        <p14:creationId xmlns:p14="http://schemas.microsoft.com/office/powerpoint/2010/main" val="166099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24" y="1732450"/>
            <a:ext cx="8606672" cy="5016758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the gospel?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to preach Jesus as the Christ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Hebrews 7:26-28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such a high priest became us, </a:t>
            </a:r>
            <a:r>
              <a:rPr lang="en-US" sz="2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holy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guileless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undefiled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separated from sinners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and made higher than the heavens; who needeth not daily, like those high priests, to offer up sacrifices, first for his own sins, and then for the [sins] of the people: for this he did once for all, when he offered up himself.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Romans 5:6-8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while we were yet weak, in due season </a:t>
            </a:r>
            <a:r>
              <a:rPr lang="en-US" sz="2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Christ died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for the ungodly. For scarcely for a righteous man will one die: for peradventure for the good man some one would even dare to die. But God commendeth his own love toward us, in that, while we were yet sinners, </a:t>
            </a:r>
            <a:r>
              <a:rPr lang="en-US" sz="2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Christ died for us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14953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206" y="1732450"/>
            <a:ext cx="8229600" cy="3237809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mean to preach Jesus?</a:t>
            </a: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preach His claim to be God</a:t>
            </a:r>
          </a:p>
          <a:p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John 8:58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Jesus said unto them, Verily, verily, I say unto you, Before Abraham was born, </a:t>
            </a:r>
            <a:r>
              <a:rPr lang="en-US" sz="3600" b="1" i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am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17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1326</TotalTime>
  <Words>1441</Words>
  <Application>Microsoft Office PowerPoint</Application>
  <PresentationFormat>On-screen Show (4:3)</PresentationFormat>
  <Paragraphs>119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Calisto MT</vt:lpstr>
      <vt:lpstr>Wingdings 2</vt:lpstr>
      <vt:lpstr>Slate</vt:lpstr>
      <vt:lpstr>Preaching the Gospel</vt:lpstr>
      <vt:lpstr>The Gospel</vt:lpstr>
      <vt:lpstr>The Bad News</vt:lpstr>
      <vt:lpstr>The Bad News</vt:lpstr>
      <vt:lpstr>The Good News</vt:lpstr>
      <vt:lpstr>Preaching the Gospel</vt:lpstr>
      <vt:lpstr>Preaching the Gospel</vt:lpstr>
      <vt:lpstr>Preaching the Gospel</vt:lpstr>
      <vt:lpstr>Preaching Jesus</vt:lpstr>
      <vt:lpstr>Preaching Jesus</vt:lpstr>
      <vt:lpstr>Preaching Jesus</vt:lpstr>
      <vt:lpstr>Preaching Jesus</vt:lpstr>
      <vt:lpstr>Preaching Jesus</vt:lpstr>
      <vt:lpstr>Preaching Jesus</vt:lpstr>
      <vt:lpstr>Preaching Jesus</vt:lpstr>
      <vt:lpstr>Preaching Jesus</vt:lpstr>
      <vt:lpstr>Preaching Jesus</vt:lpstr>
      <vt:lpstr>Preaching Jesus</vt:lpstr>
      <vt:lpstr>Preaching Jesus</vt:lpstr>
      <vt:lpstr>Responding to the Gospel</vt:lpstr>
      <vt:lpstr>Responding to the Gospel</vt:lpstr>
      <vt:lpstr>The Gospel Plan of Salvation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Hicks</dc:creator>
  <cp:lastModifiedBy>Richard Lidh</cp:lastModifiedBy>
  <cp:revision>153</cp:revision>
  <cp:lastPrinted>2023-06-24T23:37:24Z</cp:lastPrinted>
  <dcterms:created xsi:type="dcterms:W3CDTF">2022-06-25T04:12:53Z</dcterms:created>
  <dcterms:modified xsi:type="dcterms:W3CDTF">2023-06-24T23:37:45Z</dcterms:modified>
</cp:coreProperties>
</file>